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5" r:id="rId17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C00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/>
    <p:restoredTop sz="94485"/>
  </p:normalViewPr>
  <p:slideViewPr>
    <p:cSldViewPr snapToGrid="0" snapToObjects="1">
      <p:cViewPr varScale="1">
        <p:scale>
          <a:sx n="77" d="100"/>
          <a:sy n="77" d="100"/>
        </p:scale>
        <p:origin x="1110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02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pl-PL" sz="1100" b="0" i="0" u="none" strike="noStrike" cap="none" baseline="0" dirty="0">
                <a:solidFill>
                  <a:schemeClr val="dk2"/>
                </a:solidFill>
              </a:rPr>
              <a:t>Notka od Chucka: używając tych materiałów masz prawo usunąć logo UM i zastąpić je własnym, ale zostaw proszę logo CC-BY na pierwszej stronie oraz strony z podziękowaniami dla współtwórców.</a:t>
            </a:r>
            <a:endParaRPr lang="pl" sz="11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11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57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372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01784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2461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715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33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17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69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6784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596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869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5873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049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charset="0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03300" marR="0" lvl="1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5400" marR="0" lvl="2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92300" marR="0" lvl="4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49500" marR="0" lvl="5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6700" marR="0" lvl="6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3900" marR="0" lvl="7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1100" marR="0" lvl="8" indent="-635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FFF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1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37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81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000" b="0" i="0" u="none" strike="noStrike" cap="none">
          <a:solidFill>
            <a:srgbClr val="FFFC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HowTo/Sor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iki.python.org/moin/HowTo/Sortin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10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167825" y="7002457"/>
            <a:ext cx="98984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4712" y="7170732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7615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Sortowanie list krotek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1155700" y="2603499"/>
            <a:ext cx="13932000" cy="273462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wykorzystać możliwość sortowania listy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krotek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żeby uzyskać posortowaną wersję słownika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Najpierw sortujemy słownik według klucza, używając metody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pl" sz="36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funkcji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 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3537776" y="5338127"/>
            <a:ext cx="1078172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dict_items([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  <a:r>
              <a:rPr lang="pl" sz="3000" b="0" i="0" u="none" baseline="0">
                <a:solidFill>
                  <a:srgbClr val="FFFC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C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0054167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</a:t>
            </a:r>
            <a:r>
              <a:rPr lang="pl" sz="78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800" b="0" i="0" u="none" strike="noStrike" cap="none" baseline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030416"/>
            <a:ext cx="4987925" cy="4365898"/>
          </a:xfrm>
        </p:spPr>
        <p:txBody>
          <a:bodyPr/>
          <a:lstStyle/>
          <a:p>
            <a:pPr marL="647700" lvl="0" indent="0" algn="l" rtl="0">
              <a:buNone/>
            </a:pP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zrobić to jeszcze bardziej bezpośrednio, korzystając z wbudowanej funkcji </a:t>
            </a:r>
            <a:r>
              <a:rPr lang="pl" b="0" i="0" u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b="0" i="0" u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która przyjmuje sekwencję jako parametr i zwraca posortowaną sekwencję</a:t>
            </a:r>
            <a:endParaRPr lang="pl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7872413" y="2139696"/>
            <a:ext cx="7997700" cy="57171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('a', 10)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('b', 1)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('c', 22)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a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b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 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0" y="789708"/>
            <a:ext cx="162560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Sortowanie </a:t>
            </a:r>
            <a:r>
              <a:rPr lang="pl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wg</a:t>
            </a:r>
            <a:r>
              <a:rPr lang="pl" sz="6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wartości zamiast kluczy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36601" y="2603500"/>
            <a:ext cx="5788025" cy="46778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Gdybyśmy mogli stworzyć listę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krotek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formie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(wartość, klucz)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moglibyśmy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według wartości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Osiągniemy to pętlą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która tworzy listę krotek 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335014" y="2603500"/>
            <a:ext cx="8328320" cy="5067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 v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:</a:t>
            </a: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 k)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</a:t>
            </a: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lvl="1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[(10, 'a'), (22, 'c'), (1, 'b')]</a:t>
            </a: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tmp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lvl="1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tmp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1" algn="l" rtl="0"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[(22, 'c'), (10, 'a'), (1, 'b')]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016950" y="871538"/>
            <a:ext cx="13487400" cy="7421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open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('romeo.txt')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{}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words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[word]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.get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word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0 )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key, val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counts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	</a:t>
            </a:r>
            <a:r>
              <a:rPr lang="pl" sz="3000" b="0" i="0" u="none" baseline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 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= </a:t>
            </a:r>
            <a:r>
              <a:rPr lang="pl" sz="3000" b="0" i="0" u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(val, key)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newtup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lvl="0" algn="l" rtl="0">
              <a:buClr>
                <a:srgbClr val="00FF00"/>
              </a:buClr>
              <a:buSzPct val="25000"/>
            </a:pP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 = </a:t>
            </a:r>
            <a:r>
              <a:rPr lang="pl" sz="3000" b="0" i="0" u="none" baseline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sorted(</a:t>
            </a: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, reverse=True</a:t>
            </a:r>
            <a:r>
              <a:rPr lang="pl" sz="3000" b="0" i="0" u="none" strike="noStrike" cap="none" baseline="0">
                <a:solidFill>
                  <a:srgbClr val="FF4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urier New"/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val, key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lst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[:10]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key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val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9465992" y="601022"/>
            <a:ext cx="4962830" cy="15832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44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 najczęstszych słów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Jeszcze krótsza wersja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2612649" y="7416849"/>
            <a:ext cx="113066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https://wiki.python.org/moin/HowTo/Sorting</a:t>
            </a:r>
            <a:endParaRPr lang="pl" sz="3000" b="0" i="0" u="sng" strike="noStrike" cap="none" baseline="0" dirty="0">
              <a:solidFill>
                <a:schemeClr val="hlink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00100" y="2686050"/>
            <a:ext cx="147447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{'a':10, 'b':1, 'c':22}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600" b="0" i="0" u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sorted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(v,k)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k,v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c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)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6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[(1, 'b'), (10, 'a'), (22, 'c')]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504950" y="5959475"/>
            <a:ext cx="132189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Lista składana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tworzona dynamicznie. W tym przypadku tworzymy listę odwróconych krotek i sortujemy ją.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252643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1760866" y="2603500"/>
            <a:ext cx="13326833" cy="44915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Składnia krotek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Niezmienność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Porównywalność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Sortowanie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4294967295"/>
          </p:nvPr>
        </p:nvSpPr>
        <p:spPr>
          <a:xfrm>
            <a:off x="7742580" y="3011967"/>
            <a:ext cx="6378575" cy="320991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w instrukcjach przypisania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Sortowanie słowników po kluczach lub wartościach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pl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są jak listy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50168" y="2603251"/>
            <a:ext cx="14051783" cy="17256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to kolejny typ sekwencji, które działają podobnie do list 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mają elementy indeksowane od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281325" y="4487751"/>
            <a:ext cx="9142498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('Gienek', 'Staszek', 'Józek')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Józek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( 1, 9, 2 )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(1, 9, 2)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0515700" y="4329113"/>
            <a:ext cx="4572000" cy="3555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iter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ale... krotki są "niezmienne"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3255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Inaczej niż listy, raz stworzona </a:t>
            </a:r>
            <a:r>
              <a:rPr lang="pl" sz="3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krotka </a:t>
            </a:r>
            <a:r>
              <a:rPr lang="pl" sz="38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może zmienić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swojej zawartości </a:t>
            </a:r>
            <a:r>
              <a:rPr lang="pl" sz="4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–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podobnie jak </a:t>
            </a:r>
            <a:r>
              <a:rPr lang="pl-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49300" y="4465898"/>
            <a:ext cx="5078400" cy="2438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[9, 8, 7]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6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&gt;&gt;&gt;[9, 8,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266650" y="4433879"/>
            <a:ext cx="4394200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'ABC'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Traceback:'str'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1099800" y="4433879"/>
            <a:ext cx="4927598" cy="3390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(5, 4, 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z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[2]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Traceback:'tuple' object does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not support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item</a:t>
            </a: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Czego</a:t>
            </a:r>
            <a:r>
              <a:rPr lang="pl" sz="7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800" b="0" i="0" u="none" strike="noStrike" cap="none" baseline="0" dirty="0">
                <a:solidFill>
                  <a:srgbClr val="FF66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  <a:r>
              <a:rPr lang="pl" sz="7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robić z krotkami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422400" y="2527300"/>
            <a:ext cx="13416000" cy="541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(3, 2, 1)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.sort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AttributeError: 'tuple' object has no attribute 'sort'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.append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AttributeError: 'tuple' object has no attribute 'append'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.reverse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Traceback: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rgbClr val="FF66FF"/>
                </a:solidFill>
                <a:latin typeface="Courier"/>
                <a:ea typeface="Courier New"/>
                <a:cs typeface="Courier"/>
                <a:sym typeface="Courier New"/>
              </a:rPr>
              <a:t>AttributeError: 'tuple' object has no attribute 'reverse'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dwóch takich... sekwencjach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765300" y="3454400"/>
            <a:ext cx="12712699" cy="3860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list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(...),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'append', 'count', 'extend', 'index', 'insert', 'pop', 'remove', 'reverse', 'sort']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tuple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dir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(...), 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'count', 'index']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322300" cy="17501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są bardziej wydajne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93156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Ponieważ Python nie musi tworzyć struktury krotek tak, aby były zmienne, są one prostsze i działają oraz wykorzystują pamięć wydajniej niż listy.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Dlatego w programach, w których tworzymy "tymczasowe zmienne", od list wolimy krotki.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i operacja przypisania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9970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także umieścić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krotkę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 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lewej stronie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operacji przypisania</a:t>
            </a:r>
          </a:p>
          <a:p>
            <a:pPr marL="1104900" marR="0" lvl="0" indent="-6096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nawet opuścić nawiasy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89500" y="5197475"/>
            <a:ext cx="7378699" cy="29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3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(x, y)</a:t>
            </a: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3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(4, 'fred')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3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3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y</a:t>
            </a:r>
            <a:r>
              <a:rPr lang="pl" sz="36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fred</a:t>
            </a:r>
            <a:endParaRPr lang="pl" sz="33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3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(a, b)</a:t>
            </a: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3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(99, 98)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3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3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</a:t>
            </a:r>
            <a:r>
              <a:rPr lang="pl" sz="36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3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3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i słowniki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4824476" cy="511300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495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Metoda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items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 przypadku słownika zwraca listę par (klucz, wartość), czyli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krotek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786563" y="2182500"/>
            <a:ext cx="9469437" cy="62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d = dict()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['csev']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['cwen']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for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2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(k,v)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in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2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(): 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    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k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v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csev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cwen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</a:t>
            </a:r>
            <a:r>
              <a:rPr lang="pl" sz="32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.items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tups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32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dict_items([</a:t>
            </a:r>
            <a:r>
              <a:rPr lang="pl" sz="32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('csev', 2)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 </a:t>
            </a:r>
            <a:r>
              <a:rPr lang="pl" sz="32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('cwen', 4)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])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Krotki są porównywalne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5541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317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8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porównania działają z </a:t>
            </a:r>
            <a:r>
              <a:rPr lang="pl" sz="38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krotkami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innymi sekwencjami. Jeśli pierwsze elementy są równe, Python przechodzi dalej, aż znajdzie takie elementy, które się różnią.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852738" y="4640263"/>
            <a:ext cx="11404500" cy="3446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(5, 1, 2)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(0, 1, 2000000)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(0, 3, 4)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 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&lt;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('Jones',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( 'Jones', 'Sally')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&gt;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('Adams', 'Sam')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True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1268</Words>
  <Application>Microsoft Office PowerPoint</Application>
  <PresentationFormat>Custom</PresentationFormat>
  <Paragraphs>172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Cabin</vt:lpstr>
      <vt:lpstr>Courier</vt:lpstr>
      <vt:lpstr>Courier New</vt:lpstr>
      <vt:lpstr>Gill Sans</vt:lpstr>
      <vt:lpstr>Title &amp; Subtitle</vt:lpstr>
      <vt:lpstr>Krotki</vt:lpstr>
      <vt:lpstr>Krotki są jak listy</vt:lpstr>
      <vt:lpstr>ale... krotki są "niezmienne"</vt:lpstr>
      <vt:lpstr>Czego nie robić z krotkami</vt:lpstr>
      <vt:lpstr>O dwóch takich... sekwencjach</vt:lpstr>
      <vt:lpstr>Krotki są bardziej wydajne</vt:lpstr>
      <vt:lpstr>Krotki i operacja przypisania</vt:lpstr>
      <vt:lpstr>Krotki i słowniki</vt:lpstr>
      <vt:lpstr>Krotki są porównywalne</vt:lpstr>
      <vt:lpstr>Sortowanie list krotek</vt:lpstr>
      <vt:lpstr>Używanie sorted()</vt:lpstr>
      <vt:lpstr>Sortowanie wg wartości zamiast kluczy</vt:lpstr>
      <vt:lpstr>PowerPoint Presentation</vt:lpstr>
      <vt:lpstr>Jeszcze krótsza wersja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Krotki</dc:title>
  <cp:lastModifiedBy>Andrzej Wójtowicz</cp:lastModifiedBy>
  <cp:revision>55</cp:revision>
  <dcterms:modified xsi:type="dcterms:W3CDTF">2022-08-25T20:43:33Z</dcterms:modified>
</cp:coreProperties>
</file>